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aveat"/>
      <p:regular r:id="rId11"/>
      <p:bold r:id="rId12"/>
    </p:embeddedFont>
    <p:embeddedFont>
      <p:font typeface="Tahom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EYuqn4mVcagjYWegJPVX4X8qo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regular.fntdata"/><Relationship Id="rId10" Type="http://schemas.openxmlformats.org/officeDocument/2006/relationships/slide" Target="slides/slide6.xml"/><Relationship Id="rId13" Type="http://schemas.openxmlformats.org/officeDocument/2006/relationships/font" Target="fonts/Tahoma-regular.fntdata"/><Relationship Id="rId12" Type="http://schemas.openxmlformats.org/officeDocument/2006/relationships/font" Target="fonts/Cavea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Tahom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C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jpg"/><Relationship Id="rId5" Type="http://schemas.openxmlformats.org/officeDocument/2006/relationships/image" Target="../media/image3.jpg"/><Relationship Id="rId6" Type="http://schemas.openxmlformats.org/officeDocument/2006/relationships/image" Target="../media/image2.jpg"/><Relationship Id="rId7" Type="http://schemas.openxmlformats.org/officeDocument/2006/relationships/image" Target="../media/image8.jpg"/><Relationship Id="rId8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9.jpg"/><Relationship Id="rId5" Type="http://schemas.openxmlformats.org/officeDocument/2006/relationships/image" Target="../media/image11.jpg"/><Relationship Id="rId6" Type="http://schemas.openxmlformats.org/officeDocument/2006/relationships/image" Target="../media/image13.jpg"/><Relationship Id="rId7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14.jpg"/><Relationship Id="rId10" Type="http://schemas.openxmlformats.org/officeDocument/2006/relationships/image" Target="../media/image18.jpg"/><Relationship Id="rId9" Type="http://schemas.openxmlformats.org/officeDocument/2006/relationships/image" Target="../media/image20.jpg"/><Relationship Id="rId5" Type="http://schemas.openxmlformats.org/officeDocument/2006/relationships/image" Target="../media/image15.jpg"/><Relationship Id="rId6" Type="http://schemas.openxmlformats.org/officeDocument/2006/relationships/image" Target="../media/image17.jpg"/><Relationship Id="rId7" Type="http://schemas.openxmlformats.org/officeDocument/2006/relationships/image" Target="../media/image16.jpg"/><Relationship Id="rId8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4E79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ctrTitle"/>
          </p:nvPr>
        </p:nvSpPr>
        <p:spPr>
          <a:xfrm>
            <a:off x="1870436" y="972636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ckwell"/>
              <a:buNone/>
            </a:pPr>
            <a:r>
              <a:rPr lang="es-CL" sz="36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Interpretación Musical 2027</a:t>
            </a:r>
            <a:endParaRPr sz="36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90" name="Google Shape;90;p1"/>
          <p:cNvCxnSpPr/>
          <p:nvPr/>
        </p:nvCxnSpPr>
        <p:spPr>
          <a:xfrm>
            <a:off x="3579677" y="3278339"/>
            <a:ext cx="4914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0604" y="453322"/>
            <a:ext cx="3705225" cy="12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8350" y="3394038"/>
            <a:ext cx="4215300" cy="3351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01491"/>
            <a:ext cx="4134032" cy="275602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72437" y="211137"/>
            <a:ext cx="4119563" cy="274637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75348" y="3892450"/>
            <a:ext cx="3655025" cy="243668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324718" y="3801429"/>
            <a:ext cx="3805238" cy="253682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>
            <p:ph type="title"/>
          </p:nvPr>
        </p:nvSpPr>
        <p:spPr>
          <a:xfrm>
            <a:off x="1598922" y="167182"/>
            <a:ext cx="88410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Musical</a:t>
            </a:r>
            <a:r>
              <a:rPr b="1" lang="es-CL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 De qué se trata? </a:t>
            </a:r>
            <a:b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15201" cy="112959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/>
          <p:nvPr/>
        </p:nvSpPr>
        <p:spPr>
          <a:xfrm>
            <a:off x="329505" y="1490623"/>
            <a:ext cx="8696161" cy="170228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Estudiar </a:t>
            </a:r>
            <a:r>
              <a:rPr b="1" i="1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Interpretación Musical </a:t>
            </a: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implica desarrollar técnica, expresión artística, disciplina, trabajo en equipo, constancia,  apreciación cultural de los diferentes repertorios a trabajar, creatividad, improvisación y comunicación emocional mediante la escucha, la práctica y las diferentes presentaciones desarrolladas durante el año.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329505" y="3192904"/>
            <a:ext cx="3829655" cy="3665095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profundiza?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Comprender que interpretar música no solo es tocar una canción, es analizar el contexto de la obra por medio de la escucha, la práctica y la notación musical.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 profundiza en la técnica de la interpretación del instrumento musical, en leer de forma básica una partitura y trabajar en equipos de bandas musicales con estudiantes de diferentes cursos.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4284898" y="3313355"/>
            <a:ext cx="4087905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amplía?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Los tipos de repertorios a trabajar, cuadrar el pulso y la métrica, manejar la lectura de acordes y escalas musicales presentes en cada una de las obras. Que la calidad interpretativa de las obras tiene una exigencia mayor ya que son 6 horas semanales.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8498541" y="3313355"/>
            <a:ext cx="3302598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complejiza?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valoración de la música de las diferentes culturas y cómo son capaces de asimilar elementos de la lectoescritura en la música docta, popular, escrita y tradicional.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/>
          </a:blip>
          <a:srcRect b="0" l="13959" r="28819" t="62291"/>
          <a:stretch/>
        </p:blipFill>
        <p:spPr>
          <a:xfrm>
            <a:off x="8843963" y="772676"/>
            <a:ext cx="3348037" cy="201657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title"/>
          </p:nvPr>
        </p:nvSpPr>
        <p:spPr>
          <a:xfrm>
            <a:off x="1560473" y="134319"/>
            <a:ext cx="9731451" cy="19759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Musical</a:t>
            </a:r>
            <a:r>
              <a:rPr b="1" lang="es-CL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¿Qué habilidades desarrollarás con la asignatura y qué conductas de entrada debes tener para ello?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106630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/>
          <p:nvPr/>
        </p:nvSpPr>
        <p:spPr>
          <a:xfrm>
            <a:off x="0" y="1572700"/>
            <a:ext cx="4572000" cy="5043300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7030A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CL" sz="16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que desarrollarás: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Pensar con autorreflexión y autonomía para gestionar el propio aprendizaje, identificando capacidades, fortalezas y aspectos por mejorar.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Trabajar con autonomía y proactividad en trabajos colaborativos e individuales para llevar a cabo eficazmente proyectos de diversa índole.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Interesarse por las posibilidades que ofrece la tecnología para el desarrollo intelectual, personal y social del individuo.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4572000" y="1572700"/>
            <a:ext cx="7539900" cy="5285400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Qué conductas de entrada debes tener?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Para aprovechar bien esta asignatura, es importante que llegues con ciertas actitudes y habilidades básicas.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Conocimientos previos: </a:t>
            </a:r>
            <a:r>
              <a:rPr b="0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 manejar al menos un instrumento musical de forma básica, tener tolerancia al ruido, a la frustración, ser constante para el desarrollo del aprendizaje con el o los instrumentos musicales donde se puede desarrollar el estudiante.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Actitud abierta y reflexiva: </a:t>
            </a:r>
            <a:r>
              <a:rPr b="0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Tener tolerancia  a la enseñanza de todo tipo de repertorio y teoría musical, no solo al repertorio que le agrada de forma personal al estudiante.</a:t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comunicativas: </a:t>
            </a:r>
            <a:r>
              <a:rPr b="0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Trabajar abiertamente en equipo, tener la paciencia de ir ayudando o esperando a que los demás músicos  puedan desarrollar  la banda musical. </a:t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Participar de forma activa y comprometida con los ensayos de las bandas y las presentaciones en público.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>
            <p:ph type="title"/>
          </p:nvPr>
        </p:nvSpPr>
        <p:spPr>
          <a:xfrm>
            <a:off x="2049965" y="251821"/>
            <a:ext cx="8841059" cy="1034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Musical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</a:t>
            </a:r>
            <a:b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¿Cuál es el desafío de aprendizaje de la asignatura?  </a:t>
            </a: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135635" cy="126359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/>
          <p:nvPr/>
        </p:nvSpPr>
        <p:spPr>
          <a:xfrm>
            <a:off x="838200" y="1466385"/>
            <a:ext cx="10920413" cy="5427233"/>
          </a:xfrm>
          <a:prstGeom prst="rect">
            <a:avLst/>
          </a:prstGeom>
          <a:solidFill>
            <a:srgbClr val="00FFFF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 txBox="1"/>
          <p:nvPr>
            <p:ph idx="1" type="body"/>
          </p:nvPr>
        </p:nvSpPr>
        <p:spPr>
          <a:xfrm>
            <a:off x="838200" y="1466385"/>
            <a:ext cx="10515600" cy="4710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s-CL" sz="1600"/>
              <a:t>   </a:t>
            </a:r>
            <a:endParaRPr b="1" sz="1600"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s-CL" sz="1600"/>
              <a:t>Innovar al resolver desafíos de la interpretación musical, considerando procedimientos expresivos (fraseo, ritmo, armonía, otros), aspectos de la ejecución y la evaluación crítica personal y de otros.</a:t>
            </a:r>
            <a:endParaRPr sz="1600"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s-CL" sz="1600"/>
              <a:t>Crear proyectos de interpretación musical que respondan a intereses personales o grupales, basados en la investigación con recursos y procedimientos expresivos y técnicos, características de estilo y referentes de la interpretación vocal e instrumental nacionales e internacionales.</a:t>
            </a:r>
            <a:endParaRPr sz="1600"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s-CL" sz="1600"/>
              <a:t>Evaluar críticamente procesos y resultados de trabajos de interpretación musical personales y de sus pares, considerando propósitos expresivos y aspectos estéticos, y decisiones tomadas durante el proceso.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s-CL" sz="1600"/>
              <a:t>A fin de año levantar el proyecto de </a:t>
            </a:r>
            <a:r>
              <a:rPr b="1" i="1" lang="es-CL" sz="1600"/>
              <a:t>“Gala de Interpretación Musical” </a:t>
            </a:r>
            <a:r>
              <a:rPr lang="es-CL" sz="1600"/>
              <a:t>donde se crearon bandas dentro del cursos, se aprendieron diversos tipos de repertorios a interpretar y serán evaluados bajo un jurado que generalmente han sido profesores de música de otros establecimientos y músicos destacados de la Isla de Chiloé.</a:t>
            </a:r>
            <a:endParaRPr sz="1600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4900" y="4830264"/>
            <a:ext cx="2646965" cy="199667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59179" y="4777281"/>
            <a:ext cx="2506351" cy="212407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32352" y="4851695"/>
            <a:ext cx="2826261" cy="197524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65530" y="4835552"/>
            <a:ext cx="2819400" cy="211455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/>
          <p:nvPr>
            <p:ph type="title"/>
          </p:nvPr>
        </p:nvSpPr>
        <p:spPr>
          <a:xfrm>
            <a:off x="2049965" y="421613"/>
            <a:ext cx="8908500" cy="5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ahoma"/>
              <a:buNone/>
            </a:pP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Plan de estudio</a:t>
            </a: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1" lang="es-CL" sz="33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Musical  </a:t>
            </a:r>
            <a:endParaRPr b="1" sz="33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/>
          <p:nvPr/>
        </p:nvSpPr>
        <p:spPr>
          <a:xfrm>
            <a:off x="383772" y="4775314"/>
            <a:ext cx="4410635" cy="8158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1: La práctica elemento clave para la interpretación.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383773" y="5732444"/>
            <a:ext cx="4410634" cy="75489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2: Ensambles Musicales.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4857964" y="5732444"/>
            <a:ext cx="4795219" cy="70854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4: Difundiendo el trabajo Interpretativo.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4857964" y="4771135"/>
            <a:ext cx="4795219" cy="798838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3:Incorporando lenguajes de estilos musicales.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383676"/>
            <a:ext cx="2908419" cy="206108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9" name="Google Shape;13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09999" y="2695044"/>
            <a:ext cx="2786696" cy="209002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99579" y="1127171"/>
            <a:ext cx="3045490" cy="215561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1" name="Google Shape;141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897159" y="934854"/>
            <a:ext cx="1987730" cy="265030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716750" y="3968100"/>
            <a:ext cx="2323500" cy="2703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3" name="Google Shape;143;p5"/>
          <p:cNvPicPr preferRelativeResize="0"/>
          <p:nvPr/>
        </p:nvPicPr>
        <p:blipFill rotWithShape="1">
          <a:blip r:embed="rId9">
            <a:alphaModFix/>
          </a:blip>
          <a:srcRect b="13406" l="11357" r="15269" t="34969"/>
          <a:stretch/>
        </p:blipFill>
        <p:spPr>
          <a:xfrm>
            <a:off x="4927558" y="2979232"/>
            <a:ext cx="4049867" cy="164647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4" name="Google Shape;144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614725" y="1058994"/>
            <a:ext cx="3055955" cy="229196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 txBox="1"/>
          <p:nvPr>
            <p:ph type="title"/>
          </p:nvPr>
        </p:nvSpPr>
        <p:spPr>
          <a:xfrm>
            <a:off x="2049965" y="251821"/>
            <a:ext cx="88410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Musical</a:t>
            </a:r>
            <a:b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Tipos de evaluación y áreas de desarrollo profesional </a:t>
            </a: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87294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/>
          <p:nvPr/>
        </p:nvSpPr>
        <p:spPr>
          <a:xfrm>
            <a:off x="201730" y="1376979"/>
            <a:ext cx="3411811" cy="5482475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Evaluaciones: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Según momento de aprendizaje: Evaluación de diagnóstico, evaluación formativa (parciales, clase a clase, por avance)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Evaluación Sumativa: al final del periodo (canción completa, presentación artística, examen final teórico,.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Evaluaciones escritas, evaluaciones instrumentales individuales y grupales, evaluaciones de proceso, canto coral y presentación en “Gala de Interpretación Musical”.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3884949" y="1393102"/>
            <a:ext cx="3858822" cy="5250084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Carreras Profesionales: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Instrumentista profesional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Cantante profesional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Músico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Profesor de Música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Director de Orquesta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Transcriptor Musical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Productor Musical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Técnico en sonido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Ingeniero en sonido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Músico de estudio de grabación.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Gestor Cultural especializado en música.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Programador artístico para teatro y centros culturales.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Investigador o critico musical.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Musicoterapeuta.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8015179" y="1393102"/>
            <a:ext cx="4176821" cy="525008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Oficios y Emprendimientos asociados a: </a:t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Tallerista instructor.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Coach vocal o instrumental.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Animador de eventos.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Músico para eventos (ceremonias religiosas, licenciaturas, hoteles, eventos particulares etc).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Músico callejero.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Bandas tributo o de covers.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Artista independiente.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Clases particulares instrumentales.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Creación de contenido.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Servicios de arreglos y transcripciones.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6" title="851704210_323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4224" y="90738"/>
            <a:ext cx="1607776" cy="128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  <dc:creator>Luis</dc:creator>
</cp:coreProperties>
</file>